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0" autoAdjust="0"/>
    <p:restoredTop sz="94728" autoAdjust="0"/>
  </p:normalViewPr>
  <p:slideViewPr>
    <p:cSldViewPr>
      <p:cViewPr varScale="1">
        <p:scale>
          <a:sx n="66" d="100"/>
          <a:sy n="66" d="100"/>
        </p:scale>
        <p:origin x="-55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82A63-9A2D-44F7-BB99-18222A9F05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D8DBB-07CC-4B4E-9267-594753C6D03C}" type="datetimeFigureOut">
              <a:rPr lang="en-US"/>
              <a:pPr>
                <a:defRPr/>
              </a:pPr>
              <a:t>5/22/2013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895EFC-46FA-4113-A1BC-939051147399}" type="datetimeFigureOut">
              <a:rPr lang="en-US"/>
              <a:pPr>
                <a:defRPr/>
              </a:pPr>
              <a:t>5/22/2013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3C230C-AB55-4100-8B29-BD2DDC2722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73AFE6-4EA2-4BD6-9670-CECA62198BC2}" type="datetimeFigureOut">
              <a:rPr lang="en-US"/>
              <a:pPr>
                <a:defRPr/>
              </a:pPr>
              <a:t>5/22/2013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3F5452-8F89-4E62-B96E-53F64D1A9A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A32990-06A2-477F-B28B-F21E80ED7F7C}" type="datetimeFigureOut">
              <a:rPr lang="en-US"/>
              <a:pPr>
                <a:defRPr/>
              </a:pPr>
              <a:t>5/22/2013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609986-5CEE-4881-860A-93D0EF3B5C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2EB808-C74E-4841-AEA8-2D71AF6567D3}" type="datetimeFigureOut">
              <a:rPr lang="en-US"/>
              <a:pPr>
                <a:defRPr/>
              </a:pPr>
              <a:t>5/22/2013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29BDA0-5321-4F0D-B0FB-AAC0781B38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A7836D-DA24-4494-A679-BB062759AA1B}" type="datetimeFigureOut">
              <a:rPr lang="en-US"/>
              <a:pPr>
                <a:defRPr/>
              </a:pPr>
              <a:t>5/22/2013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DC15BE-706F-4C15-8EE1-BCC16D4C84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1838C6-BC77-4121-9BC7-9B8D36E1552F}" type="datetimeFigureOut">
              <a:rPr lang="en-US"/>
              <a:pPr>
                <a:defRPr/>
              </a:pPr>
              <a:t>5/22/2013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5D9730-19FA-4D02-9747-36443CDD8A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3A5C5D-BEFB-42A7-B8C4-04F281E563F7}" type="datetimeFigureOut">
              <a:rPr lang="en-US"/>
              <a:pPr>
                <a:defRPr/>
              </a:pPr>
              <a:t>5/22/2013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259494-0CB2-4891-B7D1-E05D57CB5E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D66CFE-4B72-4BAD-A85A-4F7799A159C2}" type="datetimeFigureOut">
              <a:rPr lang="en-US"/>
              <a:pPr>
                <a:defRPr/>
              </a:pPr>
              <a:t>5/22/2013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DC2DB6-6C3F-44DF-B936-C7718D17F4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B8AE0D-1EDD-4EFF-ABE6-D8480A9FA30E}" type="datetimeFigureOut">
              <a:rPr lang="en-US"/>
              <a:pPr>
                <a:defRPr/>
              </a:pPr>
              <a:t>5/22/2013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513958-E804-4AD4-8914-4F6FCF3E65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C50676-C31B-42EE-8F6E-C44506F0F6CE}" type="datetimeFigureOut">
              <a:rPr lang="en-US"/>
              <a:pPr>
                <a:defRPr/>
              </a:pPr>
              <a:t>5/22/2013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A8F0AC-5B30-4142-913A-77650B4954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CFAE9AC1-229D-47B0-B181-75165DABFF86}" type="datetimeFigureOut">
              <a:rPr lang="en-US"/>
              <a:pPr>
                <a:defRPr/>
              </a:pPr>
              <a:t>5/22/2013</a:t>
            </a:fld>
            <a:endParaRPr lang="en-US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6D8B5EDE-6C28-44C8-AC15-6483A3A464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images.google.com/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teachingideas.co.uk/science/createyourownanimal.htm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switchzoo.com/zoo.htm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/>
              <a:t>Dolfacheet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371600" y="3983038"/>
            <a:ext cx="6400800" cy="1593850"/>
          </a:xfrm>
        </p:spPr>
        <p:txBody>
          <a:bodyPr>
            <a:normAutofit/>
          </a:bodyPr>
          <a:lstStyle/>
          <a:p>
            <a:pPr marL="0" indent="0" algn="ctr" eaLnBrk="1" hangingPunct="1">
              <a:buFontTx/>
              <a:buNone/>
              <a:defRPr/>
            </a:pPr>
            <a:r>
              <a:rPr lang="en-US">
                <a:solidFill>
                  <a:srgbClr val="898989"/>
                </a:solidFill>
              </a:rPr>
              <a:t>Name: Manny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Habitat of Your Animal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 marL="0" indent="0" eaLnBrk="1" hangingPunct="1">
              <a:buFontTx/>
              <a:buNone/>
              <a:defRPr/>
            </a:pPr>
            <a:r>
              <a:rPr lang="en-US"/>
              <a:t>Ocean Land</a:t>
            </a:r>
          </a:p>
          <a:p>
            <a:pPr marL="0" indent="0" eaLnBrk="1" hangingPunct="1">
              <a:defRPr/>
            </a:pPr>
            <a:r>
              <a:rPr lang="en-US"/>
              <a:t>Food Water   					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/>
              <a:t>Blow hole ,lion legs and arms.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000"/>
              <a:t>More Information on Habitat </a:t>
            </a:r>
            <a:br>
              <a:rPr lang="en-US" sz="4000"/>
            </a:br>
            <a:endParaRPr lang="en-US" sz="4000"/>
          </a:p>
        </p:txBody>
      </p:sp>
      <p:sp>
        <p:nvSpPr>
          <p:cNvPr id="15362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ocean is 35 797 feet deep.  </a:t>
            </a:r>
            <a:endParaRPr lang="en-US" dirty="0" smtClean="0">
              <a:hlinkClick r:id="rId2"/>
            </a:endParaRPr>
          </a:p>
          <a:p>
            <a:pPr eaLnBrk="1" hangingPunct="1"/>
            <a:r>
              <a:rPr lang="en-US" dirty="0" smtClean="0"/>
              <a:t>3% of the world is </a:t>
            </a:r>
            <a:r>
              <a:rPr lang="en-US" dirty="0" smtClean="0"/>
              <a:t>covered </a:t>
            </a:r>
            <a:r>
              <a:rPr lang="en-US" dirty="0" smtClean="0"/>
              <a:t>in </a:t>
            </a:r>
            <a:r>
              <a:rPr lang="en-US" dirty="0" smtClean="0"/>
              <a:t>sea.</a:t>
            </a:r>
            <a:endParaRPr lang="en-US" dirty="0" smtClean="0"/>
          </a:p>
          <a:p>
            <a:pPr eaLnBrk="1" hangingPunct="1"/>
            <a:r>
              <a:rPr lang="en-US" dirty="0" smtClean="0"/>
              <a:t>There is 15,300  species fish in the sea.</a:t>
            </a:r>
          </a:p>
          <a:p>
            <a:pPr eaLnBrk="1" hangingPunct="1">
              <a:buFontTx/>
              <a:buNone/>
            </a:pPr>
            <a:endParaRPr lang="en-US" dirty="0" smtClean="0"/>
          </a:p>
        </p:txBody>
      </p:sp>
      <p:pic>
        <p:nvPicPr>
          <p:cNvPr id="15363" name="Picture 3" descr="th.jpe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4114800"/>
            <a:ext cx="28575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Animal Adaptations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buFontTx/>
              <a:buNone/>
              <a:defRPr/>
            </a:pPr>
            <a:r>
              <a:rPr lang="en-US"/>
              <a:t>Dolphin body, leg and  of a cheetah.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My Animal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smtClean="0">
                <a:hlinkClick r:id="rId2"/>
              </a:rPr>
              <a:t>http://www.teachingideas.co.uk/science/createyourownanimal.htm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Name Dolfacheeta</a:t>
            </a:r>
          </a:p>
          <a:p>
            <a:pPr eaLnBrk="1" hangingPunct="1"/>
            <a:r>
              <a:rPr lang="en-US" smtClean="0"/>
              <a:t>Picture:</a:t>
            </a:r>
          </a:p>
        </p:txBody>
      </p:sp>
      <p:pic>
        <p:nvPicPr>
          <p:cNvPr id="17411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4535488"/>
            <a:ext cx="3886200" cy="232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Evidence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It can suck in water and use it blowhole to get oxygen from the water. It has fast cheetah legs, and a dolfin tail.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Citations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>
                <a:hlinkClick r:id="rId2"/>
              </a:rPr>
              <a:t>http://switchzoo.com/zoo.htm</a:t>
            </a:r>
            <a:endParaRPr lang="en-US"/>
          </a:p>
          <a:p>
            <a:pPr eaLnBrk="1" hangingPunct="1">
              <a:defRPr/>
            </a:pPr>
            <a:r>
              <a:rPr lang="en-US"/>
              <a:t/>
            </a:r>
            <a:br>
              <a:rPr lang="en-US"/>
            </a:br>
            <a:r>
              <a:rPr lang="tr-TR"/>
              <a:t>http://www.merrittcartographic.co.uk/images/atlantic_ocean_enlarged.jpg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Dolfacheet</a:t>
            </a:r>
          </a:p>
        </p:txBody>
      </p:sp>
      <p:pic>
        <p:nvPicPr>
          <p:cNvPr id="20483" name="Picture 5" descr="supreme_commander_2_game-norm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38400"/>
            <a:ext cx="91440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cean">
  <a:themeElements>
    <a:clrScheme name="Oce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ea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Oce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180</TotalTime>
  <Words>92</Words>
  <Application>Microsoft Office PowerPoint</Application>
  <PresentationFormat>On-screen Show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Ocean</vt:lpstr>
      <vt:lpstr>Dolfacheet</vt:lpstr>
      <vt:lpstr>Habitat of Your Animal</vt:lpstr>
      <vt:lpstr>More Information on Habitat  </vt:lpstr>
      <vt:lpstr>Animal Adaptations</vt:lpstr>
      <vt:lpstr>My Animal</vt:lpstr>
      <vt:lpstr>Evidence</vt:lpstr>
      <vt:lpstr>Citations</vt:lpstr>
      <vt:lpstr>Slide 8</vt:lpstr>
    </vt:vector>
  </TitlesOfParts>
  <Company>University of Memphis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Create Your Own Animal</dc:title>
  <dc:creator>Logan</dc:creator>
  <cp:lastModifiedBy>Shelly Burr</cp:lastModifiedBy>
  <cp:revision>15</cp:revision>
  <dcterms:created xsi:type="dcterms:W3CDTF">2013-04-16T01:24:27Z</dcterms:created>
  <dcterms:modified xsi:type="dcterms:W3CDTF">2013-05-22T17:15:18Z</dcterms:modified>
</cp:coreProperties>
</file>